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2B3A"/>
    <a:srgbClr val="54AEB7"/>
    <a:srgbClr val="91B8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33" d="100"/>
          <a:sy n="33" d="100"/>
        </p:scale>
        <p:origin x="126" y="-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A4B19-B266-4BB3-9E09-AC200D73598C}" type="datetimeFigureOut">
              <a:rPr lang="pt-BR" smtClean="0"/>
              <a:t>12/12/2024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71EB4-8008-4090-8310-4CC4ACD022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3364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A4B19-B266-4BB3-9E09-AC200D73598C}" type="datetimeFigureOut">
              <a:rPr lang="pt-BR" smtClean="0"/>
              <a:t>12/12/2024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71EB4-8008-4090-8310-4CC4ACD022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1637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A4B19-B266-4BB3-9E09-AC200D73598C}" type="datetimeFigureOut">
              <a:rPr lang="pt-BR" smtClean="0"/>
              <a:t>12/12/2024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71EB4-8008-4090-8310-4CC4ACD022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9712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A4B19-B266-4BB3-9E09-AC200D73598C}" type="datetimeFigureOut">
              <a:rPr lang="pt-BR" smtClean="0"/>
              <a:t>12/12/2024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71EB4-8008-4090-8310-4CC4ACD022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9668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>
                    <a:tint val="82000"/>
                  </a:schemeClr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82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82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A4B19-B266-4BB3-9E09-AC200D73598C}" type="datetimeFigureOut">
              <a:rPr lang="pt-BR" smtClean="0"/>
              <a:t>12/12/2024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71EB4-8008-4090-8310-4CC4ACD022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3546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A4B19-B266-4BB3-9E09-AC200D73598C}" type="datetimeFigureOut">
              <a:rPr lang="pt-BR" smtClean="0"/>
              <a:t>12/12/2024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71EB4-8008-4090-8310-4CC4ACD022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0097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A4B19-B266-4BB3-9E09-AC200D73598C}" type="datetimeFigureOut">
              <a:rPr lang="pt-BR" smtClean="0"/>
              <a:t>12/12/2024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71EB4-8008-4090-8310-4CC4ACD022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4057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A4B19-B266-4BB3-9E09-AC200D73598C}" type="datetimeFigureOut">
              <a:rPr lang="pt-BR" smtClean="0"/>
              <a:t>12/12/2024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71EB4-8008-4090-8310-4CC4ACD022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8145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A4B19-B266-4BB3-9E09-AC200D73598C}" type="datetimeFigureOut">
              <a:rPr lang="pt-BR" smtClean="0"/>
              <a:t>12/12/2024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71EB4-8008-4090-8310-4CC4ACD022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6308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A4B19-B266-4BB3-9E09-AC200D73598C}" type="datetimeFigureOut">
              <a:rPr lang="pt-BR" smtClean="0"/>
              <a:t>12/12/2024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71EB4-8008-4090-8310-4CC4ACD022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4512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A4B19-B266-4BB3-9E09-AC200D73598C}" type="datetimeFigureOut">
              <a:rPr lang="pt-BR" smtClean="0"/>
              <a:t>12/12/2024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71EB4-8008-4090-8310-4CC4ACD022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8478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DFA4B19-B266-4BB3-9E09-AC200D73598C}" type="datetimeFigureOut">
              <a:rPr lang="pt-BR" smtClean="0"/>
              <a:t>12/12/2024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0471EB4-8008-4090-8310-4CC4ACD022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8345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extLst>
              <a:ext uri="{FF2B5EF4-FFF2-40B4-BE49-F238E27FC236}">
                <a16:creationId xmlns:a16="http://schemas.microsoft.com/office/drawing/2014/main" id="{064AE89B-7513-09D9-2A04-A9C51C5B8D63}"/>
              </a:ext>
            </a:extLst>
          </p:cNvPr>
          <p:cNvSpPr/>
          <p:nvPr/>
        </p:nvSpPr>
        <p:spPr>
          <a:xfrm>
            <a:off x="-29530" y="1"/>
            <a:ext cx="32428817" cy="3485197"/>
          </a:xfrm>
          <a:prstGeom prst="rect">
            <a:avLst/>
          </a:prstGeom>
          <a:solidFill>
            <a:srgbClr val="142B3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 descr="Uma imagem contendo Interface gráfica do usuário&#10;&#10;Descrição gerada automaticamente">
            <a:extLst>
              <a:ext uri="{FF2B5EF4-FFF2-40B4-BE49-F238E27FC236}">
                <a16:creationId xmlns:a16="http://schemas.microsoft.com/office/drawing/2014/main" id="{880E49F0-E5EF-7186-3970-323D538A9C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25" t="4056" r="45500" b="35567"/>
          <a:stretch/>
        </p:blipFill>
        <p:spPr>
          <a:xfrm>
            <a:off x="2541435" y="72889"/>
            <a:ext cx="6583185" cy="3106308"/>
          </a:xfrm>
          <a:prstGeom prst="rect">
            <a:avLst/>
          </a:prstGeom>
        </p:spPr>
      </p:pic>
      <p:pic>
        <p:nvPicPr>
          <p:cNvPr id="6" name="Imagem 5" descr="Uma imagem contendo Interface gráfica do usuário&#10;&#10;Descrição gerada automaticamente">
            <a:extLst>
              <a:ext uri="{FF2B5EF4-FFF2-40B4-BE49-F238E27FC236}">
                <a16:creationId xmlns:a16="http://schemas.microsoft.com/office/drawing/2014/main" id="{FC10C509-3314-D83A-2810-1B21B794FB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635"/>
          <a:stretch/>
        </p:blipFill>
        <p:spPr>
          <a:xfrm>
            <a:off x="29529" y="39978467"/>
            <a:ext cx="32369759" cy="3222171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8B4E816-BA9B-2934-F64D-274C31B4E5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88282" y="375480"/>
            <a:ext cx="21645245" cy="2501125"/>
          </a:xfrm>
        </p:spPr>
        <p:txBody>
          <a:bodyPr anchor="ctr">
            <a:normAutofit/>
          </a:bodyPr>
          <a:lstStyle/>
          <a:p>
            <a:r>
              <a:rPr lang="pt-BR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pôster: mesmo utilizado no resumo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80BA5FC3-0FDA-C705-C1F4-F522BC809053}"/>
              </a:ext>
            </a:extLst>
          </p:cNvPr>
          <p:cNvSpPr/>
          <p:nvPr/>
        </p:nvSpPr>
        <p:spPr>
          <a:xfrm>
            <a:off x="365761" y="5565962"/>
            <a:ext cx="31667766" cy="34149478"/>
          </a:xfrm>
          <a:prstGeom prst="rect">
            <a:avLst/>
          </a:prstGeom>
          <a:noFill/>
          <a:ln w="57150">
            <a:solidFill>
              <a:srgbClr val="142B3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B78DAABF-47BD-A8E6-7172-F1F7156C2B9D}"/>
              </a:ext>
            </a:extLst>
          </p:cNvPr>
          <p:cNvSpPr/>
          <p:nvPr/>
        </p:nvSpPr>
        <p:spPr>
          <a:xfrm>
            <a:off x="17529309" y="3179197"/>
            <a:ext cx="13026892" cy="2783488"/>
          </a:xfrm>
          <a:prstGeom prst="rect">
            <a:avLst/>
          </a:prstGeom>
          <a:solidFill>
            <a:srgbClr val="54AEB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DC69042-7AC8-D1D5-C1E3-495579ACC5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08654" y="3485198"/>
            <a:ext cx="12268201" cy="2080764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1200"/>
              </a:spcBef>
            </a:pPr>
            <a:r>
              <a:rPr lang="pt-BR" sz="2400" dirty="0">
                <a:solidFill>
                  <a:srgbClr val="142B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Insira os autores aqui. Ex.: Joana Silva da CONCEIÇÃO¹, Maria Oliveira SANTOS², Pedro Lima OLIVEIRA¹</a:t>
            </a:r>
          </a:p>
          <a:p>
            <a:pPr algn="l">
              <a:lnSpc>
                <a:spcPct val="100000"/>
              </a:lnSpc>
              <a:spcBef>
                <a:spcPts val="1200"/>
              </a:spcBef>
            </a:pPr>
            <a:r>
              <a:rPr lang="pt-BR" sz="2400" dirty="0">
                <a:solidFill>
                  <a:srgbClr val="142B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¹ Universidade Federal de Exemplo ² Instituto de Pesquisa Exemplar.</a:t>
            </a:r>
          </a:p>
          <a:p>
            <a:pPr algn="l">
              <a:lnSpc>
                <a:spcPct val="100000"/>
              </a:lnSpc>
              <a:spcBef>
                <a:spcPts val="1200"/>
              </a:spcBef>
            </a:pPr>
            <a:r>
              <a:rPr lang="pt-BR" sz="2400" kern="0" dirty="0">
                <a:solidFill>
                  <a:srgbClr val="142B3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*E-mail do autor correspondente: exemplo@exemplo.com</a:t>
            </a:r>
            <a:endParaRPr lang="pt-BR" sz="2400" dirty="0">
              <a:solidFill>
                <a:srgbClr val="142B3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400" dirty="0">
              <a:solidFill>
                <a:srgbClr val="142B3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D11E47D4-DF71-DDAE-F360-7938B98FEFFA}"/>
              </a:ext>
            </a:extLst>
          </p:cNvPr>
          <p:cNvSpPr txBox="1"/>
          <p:nvPr/>
        </p:nvSpPr>
        <p:spPr>
          <a:xfrm>
            <a:off x="1277714" y="6561807"/>
            <a:ext cx="29873388" cy="11421140"/>
          </a:xfrm>
          <a:prstGeom prst="rect">
            <a:avLst/>
          </a:prstGeom>
          <a:noFill/>
        </p:spPr>
        <p:txBody>
          <a:bodyPr wrap="square" numCol="2" spcCol="1080000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  <a:buClr>
                <a:srgbClr val="000000"/>
              </a:buClr>
            </a:pPr>
            <a:r>
              <a:rPr lang="pt-BR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Deve ser feito de preferência com o mínimo possível de texto (sugere-se fonte Arial tamanho 20) e o máximo possível de ilustrações (figuras, diagramas e tabelas).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Clr>
                <a:srgbClr val="000000"/>
              </a:buClr>
              <a:buFont typeface="+mj-lt"/>
              <a:buAutoNum type="arabicPeriod"/>
            </a:pPr>
            <a:endParaRPr lang="pt-BR" sz="20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  <a:buClr>
                <a:srgbClr val="000000"/>
              </a:buClr>
            </a:pPr>
            <a:r>
              <a:rPr lang="pt-BR" sz="3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  <a:buClr>
                <a:srgbClr val="000000"/>
              </a:buClr>
            </a:pPr>
            <a:r>
              <a:rPr lang="pt-BR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Apresentar os fundamentos para o desenvolvimento do estudo. 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  <a:buClr>
                <a:srgbClr val="000000"/>
              </a:buClr>
            </a:pPr>
            <a:endParaRPr lang="pt-BR" sz="20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  <a:buClr>
                <a:srgbClr val="000000"/>
              </a:buClr>
            </a:pPr>
            <a:r>
              <a:rPr lang="pt-BR" sz="3600" b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Objetivos</a:t>
            </a:r>
            <a:endParaRPr lang="pt-BR" sz="36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  <a:buClr>
                <a:srgbClr val="000000"/>
              </a:buClr>
            </a:pPr>
            <a:r>
              <a:rPr lang="pt-BR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Devem ser descritos os objetivos do trabalho. 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  <a:buClr>
                <a:srgbClr val="000000"/>
              </a:buClr>
            </a:pPr>
            <a:endParaRPr lang="pt-BR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  <a:buClr>
                <a:srgbClr val="000000"/>
              </a:buClr>
            </a:pPr>
            <a:r>
              <a:rPr lang="pt-BR" sz="3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Material e Métodos </a:t>
            </a:r>
            <a:endParaRPr lang="pt-BR" sz="3600" b="1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  <a:buClr>
                <a:srgbClr val="000000"/>
              </a:buClr>
            </a:pPr>
            <a:r>
              <a:rPr lang="pt-BR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Esta seção deve conter um breve resumo dos métodos utilizados, incluindo análise estatística. 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  <a:buClr>
                <a:srgbClr val="000000"/>
              </a:buClr>
            </a:pPr>
            <a:endParaRPr lang="pt-BR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  <a:buClr>
                <a:srgbClr val="000000"/>
              </a:buClr>
            </a:pPr>
            <a:endParaRPr lang="pt-BR" sz="20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  <a:buClr>
                <a:srgbClr val="000000"/>
              </a:buClr>
            </a:pPr>
            <a:endParaRPr lang="pt-BR" sz="2000" b="1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  <a:buClr>
                <a:srgbClr val="000000"/>
              </a:buClr>
            </a:pPr>
            <a:endParaRPr lang="pt-BR" sz="20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  <a:buClr>
                <a:srgbClr val="000000"/>
              </a:buClr>
            </a:pPr>
            <a:endParaRPr lang="pt-BR" sz="2000" b="1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  <a:buClr>
                <a:srgbClr val="000000"/>
              </a:buClr>
            </a:pPr>
            <a:endParaRPr lang="pt-BR" sz="20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  <a:buClr>
                <a:srgbClr val="000000"/>
              </a:buClr>
            </a:pPr>
            <a:endParaRPr lang="pt-BR" sz="36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  <a:buClr>
                <a:srgbClr val="000000"/>
              </a:buClr>
            </a:pPr>
            <a:endParaRPr lang="pt-BR" sz="3600" b="1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  <a:buClr>
                <a:srgbClr val="000000"/>
              </a:buClr>
            </a:pPr>
            <a:endParaRPr lang="pt-BR" sz="36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  <a:buClr>
                <a:srgbClr val="000000"/>
              </a:buClr>
            </a:pPr>
            <a:endParaRPr lang="pt-BR" sz="3600" b="1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  <a:buClr>
                <a:srgbClr val="000000"/>
              </a:buClr>
            </a:pPr>
            <a:endParaRPr lang="pt-BR" sz="36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  <a:buClr>
                <a:srgbClr val="000000"/>
              </a:buClr>
            </a:pPr>
            <a:r>
              <a:rPr lang="pt-BR" sz="3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Resultados 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  <a:buClr>
                <a:srgbClr val="000000"/>
              </a:buClr>
            </a:pPr>
            <a:r>
              <a:rPr lang="pt-BR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Não esqueça de adicionar dados quantitativos e unidades de medida; (média ± desvio padrão </a:t>
            </a:r>
            <a:r>
              <a:rPr lang="pt-BR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pt-BR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). 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  <a:buClr>
                <a:srgbClr val="000000"/>
              </a:buClr>
            </a:pPr>
            <a:endParaRPr lang="pt-BR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  <a:buClr>
                <a:srgbClr val="000000"/>
              </a:buClr>
            </a:pPr>
            <a:endParaRPr lang="pt-BR" sz="20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  <a:buClr>
                <a:srgbClr val="000000"/>
              </a:buClr>
            </a:pPr>
            <a:r>
              <a:rPr lang="pt-BR" sz="3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Conclusão</a:t>
            </a:r>
            <a:endParaRPr lang="pt-BR" sz="360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  <a:buClr>
                <a:srgbClr val="000000"/>
              </a:buClr>
            </a:pPr>
            <a:r>
              <a:rPr lang="pt-BR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 Resumo deve ser finalizado com uma conclusão, que deve estar necessariamente embasada nos resultados apresentados.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  <a:buClr>
                <a:srgbClr val="000000"/>
              </a:buClr>
            </a:pPr>
            <a:endParaRPr lang="pt-BR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  <a:buClr>
                <a:srgbClr val="000000"/>
              </a:buClr>
            </a:pPr>
            <a:r>
              <a:rPr lang="pt-BR" sz="3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Apoio Financeiro 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  <a:buClr>
                <a:srgbClr val="000000"/>
              </a:buClr>
            </a:pPr>
            <a:r>
              <a:rPr lang="pt-BR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Adicionar a agência de fomento ou instituição financiadora.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Clr>
                <a:srgbClr val="000000"/>
              </a:buClr>
              <a:buFont typeface="+mj-lt"/>
              <a:buAutoNum type="arabicPeriod"/>
            </a:pPr>
            <a:endParaRPr lang="pt-BR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9765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301</TotalTime>
  <Words>166</Words>
  <Application>Microsoft Office PowerPoint</Application>
  <PresentationFormat>Personalizar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do Office</vt:lpstr>
      <vt:lpstr>Título do pôster: mesmo utilizado no resumo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Gabriela Guimarães</dc:creator>
  <cp:lastModifiedBy>Gabriela Guimarães</cp:lastModifiedBy>
  <cp:revision>5</cp:revision>
  <dcterms:created xsi:type="dcterms:W3CDTF">2024-12-03T12:02:13Z</dcterms:created>
  <dcterms:modified xsi:type="dcterms:W3CDTF">2024-12-12T12:13:52Z</dcterms:modified>
</cp:coreProperties>
</file>