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B3A"/>
    <a:srgbClr val="54AEB7"/>
    <a:srgbClr val="91B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126" y="-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3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63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71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66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54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09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05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14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30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51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47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FA4B19-B266-4BB3-9E09-AC200D73598C}" type="datetimeFigureOut">
              <a:rPr lang="pt-BR" smtClean="0"/>
              <a:t>12/12/2024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471EB4-8008-4090-8310-4CC4ACD022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34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064AE89B-7513-09D9-2A04-A9C51C5B8D63}"/>
              </a:ext>
            </a:extLst>
          </p:cNvPr>
          <p:cNvSpPr/>
          <p:nvPr/>
        </p:nvSpPr>
        <p:spPr>
          <a:xfrm>
            <a:off x="-29530" y="1"/>
            <a:ext cx="32428817" cy="3485197"/>
          </a:xfrm>
          <a:prstGeom prst="rect">
            <a:avLst/>
          </a:prstGeom>
          <a:solidFill>
            <a:srgbClr val="142B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80E49F0-E5EF-7186-3970-323D538A9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5" t="4056" r="45500" b="35567"/>
          <a:stretch/>
        </p:blipFill>
        <p:spPr>
          <a:xfrm>
            <a:off x="2541435" y="72889"/>
            <a:ext cx="6583185" cy="3106308"/>
          </a:xfrm>
          <a:prstGeom prst="rect">
            <a:avLst/>
          </a:prstGeom>
        </p:spPr>
      </p:pic>
      <p:pic>
        <p:nvPicPr>
          <p:cNvPr id="6" name="Imagem 5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C10C509-3314-D83A-2810-1B21B794F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35"/>
          <a:stretch/>
        </p:blipFill>
        <p:spPr>
          <a:xfrm>
            <a:off x="29529" y="39978467"/>
            <a:ext cx="32369759" cy="322217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8B4E816-BA9B-2934-F64D-274C31B4E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8282" y="375480"/>
            <a:ext cx="21645245" cy="2501125"/>
          </a:xfrm>
        </p:spPr>
        <p:txBody>
          <a:bodyPr anchor="ctr">
            <a:norm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pôster: mesmo utilizado no resumo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80BA5FC3-0FDA-C705-C1F4-F522BC809053}"/>
              </a:ext>
            </a:extLst>
          </p:cNvPr>
          <p:cNvSpPr/>
          <p:nvPr/>
        </p:nvSpPr>
        <p:spPr>
          <a:xfrm>
            <a:off x="365761" y="5565962"/>
            <a:ext cx="31667766" cy="34149478"/>
          </a:xfrm>
          <a:prstGeom prst="rect">
            <a:avLst/>
          </a:prstGeom>
          <a:noFill/>
          <a:ln w="57150">
            <a:solidFill>
              <a:srgbClr val="142B3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78DAABF-47BD-A8E6-7172-F1F7156C2B9D}"/>
              </a:ext>
            </a:extLst>
          </p:cNvPr>
          <p:cNvSpPr/>
          <p:nvPr/>
        </p:nvSpPr>
        <p:spPr>
          <a:xfrm>
            <a:off x="17529309" y="3179197"/>
            <a:ext cx="13026892" cy="2783488"/>
          </a:xfrm>
          <a:prstGeom prst="rect">
            <a:avLst/>
          </a:prstGeom>
          <a:solidFill>
            <a:srgbClr val="54A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C69042-7AC8-D1D5-C1E3-495579ACC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08654" y="3485198"/>
            <a:ext cx="12268201" cy="208076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pt-BR" sz="2400" dirty="0">
                <a:solidFill>
                  <a:srgbClr val="142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Insira os autores aqui. Ex.: Joana Silva da CONCEIÇÃO¹, Maria Oliveira SANTOS², Pedro Lima OLIVEIRA¹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pt-BR" sz="2400" dirty="0">
                <a:solidFill>
                  <a:srgbClr val="142B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 Universidade Federal de Exemplo ² Instituto de Pesquisa Exemplar.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pt-BR" sz="2400" kern="0" dirty="0">
                <a:solidFill>
                  <a:srgbClr val="142B3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*E-mail do autor correspondente: exemplo@exemplo.com</a:t>
            </a:r>
            <a:endParaRPr lang="pt-BR" sz="2400" dirty="0">
              <a:solidFill>
                <a:srgbClr val="142B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142B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11E47D4-DF71-DDAE-F360-7938B98FEFFA}"/>
              </a:ext>
            </a:extLst>
          </p:cNvPr>
          <p:cNvSpPr txBox="1"/>
          <p:nvPr/>
        </p:nvSpPr>
        <p:spPr>
          <a:xfrm>
            <a:off x="1277714" y="6561807"/>
            <a:ext cx="29873388" cy="11421140"/>
          </a:xfrm>
          <a:prstGeom prst="rect">
            <a:avLst/>
          </a:prstGeom>
          <a:noFill/>
        </p:spPr>
        <p:txBody>
          <a:bodyPr wrap="square" numCol="2" spcCol="108000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 ser feito de preferência com o mínimo possível de texto (sugere-se fonte Arial tamanho 20) e o máximo possível de ilustrações (figuras, diagramas e tabelas).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Apresentar os fundamentos para o desenvolvimento do estudo.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Devem ser descritos os objetivos do trabalho.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Material e Métodos </a:t>
            </a:r>
            <a:endParaRPr lang="pt-BR" sz="36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 seção deve conter um breve resumo dos métodos utilizados, incluindo análise estatística.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36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36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Resultados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Não esqueça de adicionar dados quantitativos e unidades de medida; (média ± desvio padrão </a:t>
            </a:r>
            <a:r>
              <a:rPr lang="pt-BR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3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 Resumo deve ser finalizado com uma conclusão, que deve estar necessariamente embasada nos resultados apresentados.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Apoio Financeiro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Adicionar a agência de fomento ou instituição financiadora.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76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166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Título do pôster: mesmo utilizado no resumo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Gabriela Guimarães</dc:creator>
  <cp:lastModifiedBy>Gabriela Guimarães</cp:lastModifiedBy>
  <cp:revision>5</cp:revision>
  <dcterms:created xsi:type="dcterms:W3CDTF">2024-12-03T12:02:13Z</dcterms:created>
  <dcterms:modified xsi:type="dcterms:W3CDTF">2024-12-12T12:13:52Z</dcterms:modified>
</cp:coreProperties>
</file>